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91" dt="2025-03-27T14:56:03.130"/>
    <p1510:client id="{E1D89D1C-3CC8-DD4C-9C40-1D15B2C8DFDC}" v="59" dt="2025-03-27T02:16:4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342"/>
  </p:normalViewPr>
  <p:slideViewPr>
    <p:cSldViewPr snapToGrid="0">
      <p:cViewPr>
        <p:scale>
          <a:sx n="141" d="100"/>
          <a:sy n="141" d="100"/>
        </p:scale>
        <p:origin x="-22296" y="-9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2:19:53.161" v="3527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2:19:53.161" v="3527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1:56:09.037" v="2064" actId="1076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7T01:55:57.472" v="206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7T01:55:10.058" v="2054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2:18:50.905" v="3519" actId="14100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7T02:19:47.756" v="3525" actId="1076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2:14:33.270" v="3074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2:14:19.933" v="3070" actId="14100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2:12:18.362" v="3016" actId="14100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add mod">
          <ac:chgData name="Jim Zhang" userId="fa6909b4-cf68-47b2-80b2-932828f90439" providerId="ADAL" clId="{E1D89D1C-3CC8-DD4C-9C40-1D15B2C8DFDC}" dt="2025-03-27T02:09:07.760" v="2967" actId="1076"/>
          <ac:spMkLst>
            <pc:docMk/>
            <pc:sldMk cId="1025729995" sldId="263"/>
            <ac:spMk id="46" creationId="{CFDB265A-CA79-06F5-38BD-C2B55F16EE34}"/>
          </ac:spMkLst>
        </pc:spChg>
        <pc:spChg chg="add del mod">
          <ac:chgData name="Jim Zhang" userId="fa6909b4-cf68-47b2-80b2-932828f90439" providerId="ADAL" clId="{E1D89D1C-3CC8-DD4C-9C40-1D15B2C8DFDC}" dt="2025-03-27T01:51:47.836" v="1934" actId="478"/>
          <ac:spMkLst>
            <pc:docMk/>
            <pc:sldMk cId="1025729995" sldId="263"/>
            <ac:spMk id="47" creationId="{4EB928F4-48D4-52DC-6620-1484933E2312}"/>
          </ac:spMkLst>
        </pc:spChg>
        <pc:spChg chg="add mod">
          <ac:chgData name="Jim Zhang" userId="fa6909b4-cf68-47b2-80b2-932828f90439" providerId="ADAL" clId="{E1D89D1C-3CC8-DD4C-9C40-1D15B2C8DFDC}" dt="2025-03-27T01:45:50.203" v="1852" actId="1076"/>
          <ac:spMkLst>
            <pc:docMk/>
            <pc:sldMk cId="1025729995" sldId="263"/>
            <ac:spMk id="48" creationId="{0D8C2535-0985-4B55-97FD-72E8222FF3A1}"/>
          </ac:spMkLst>
        </pc:spChg>
        <pc:spChg chg="add mod">
          <ac:chgData name="Jim Zhang" userId="fa6909b4-cf68-47b2-80b2-932828f90439" providerId="ADAL" clId="{E1D89D1C-3CC8-DD4C-9C40-1D15B2C8DFDC}" dt="2025-03-27T01:46:03.873" v="1858" actId="14100"/>
          <ac:spMkLst>
            <pc:docMk/>
            <pc:sldMk cId="1025729995" sldId="263"/>
            <ac:spMk id="49" creationId="{8CDACD2B-C9D8-299E-0321-A44FB0C9D3D5}"/>
          </ac:spMkLst>
        </pc:spChg>
        <pc:spChg chg="add mod">
          <ac:chgData name="Jim Zhang" userId="fa6909b4-cf68-47b2-80b2-932828f90439" providerId="ADAL" clId="{E1D89D1C-3CC8-DD4C-9C40-1D15B2C8DFDC}" dt="2025-03-27T01:46:13.490" v="1863" actId="1076"/>
          <ac:spMkLst>
            <pc:docMk/>
            <pc:sldMk cId="1025729995" sldId="263"/>
            <ac:spMk id="50" creationId="{F4D37D75-BA0B-7EA3-4E98-C9DF5333415B}"/>
          </ac:spMkLst>
        </pc:spChg>
        <pc:spChg chg="add mod">
          <ac:chgData name="Jim Zhang" userId="fa6909b4-cf68-47b2-80b2-932828f90439" providerId="ADAL" clId="{E1D89D1C-3CC8-DD4C-9C40-1D15B2C8DFDC}" dt="2025-03-27T01:46:31.835" v="1870" actId="14100"/>
          <ac:spMkLst>
            <pc:docMk/>
            <pc:sldMk cId="1025729995" sldId="263"/>
            <ac:spMk id="51" creationId="{B8E1F426-9F12-C91A-5816-61ED77E42DFD}"/>
          </ac:spMkLst>
        </pc:spChg>
        <pc:spChg chg="add mod">
          <ac:chgData name="Jim Zhang" userId="fa6909b4-cf68-47b2-80b2-932828f90439" providerId="ADAL" clId="{E1D89D1C-3CC8-DD4C-9C40-1D15B2C8DFDC}" dt="2025-03-27T01:47:21.030" v="1875" actId="2085"/>
          <ac:spMkLst>
            <pc:docMk/>
            <pc:sldMk cId="1025729995" sldId="263"/>
            <ac:spMk id="52" creationId="{D8478908-6FBB-0272-708A-A59AF3444CE3}"/>
          </ac:spMkLst>
        </pc:spChg>
        <pc:spChg chg="add mod">
          <ac:chgData name="Jim Zhang" userId="fa6909b4-cf68-47b2-80b2-932828f90439" providerId="ADAL" clId="{E1D89D1C-3CC8-DD4C-9C40-1D15B2C8DFDC}" dt="2025-03-27T01:47:30.509" v="1877" actId="1076"/>
          <ac:spMkLst>
            <pc:docMk/>
            <pc:sldMk cId="1025729995" sldId="263"/>
            <ac:spMk id="53" creationId="{2A5D5CAF-9DD3-DFA6-A429-F0B4BB1B80A3}"/>
          </ac:spMkLst>
        </pc:spChg>
        <pc:spChg chg="add mod">
          <ac:chgData name="Jim Zhang" userId="fa6909b4-cf68-47b2-80b2-932828f90439" providerId="ADAL" clId="{E1D89D1C-3CC8-DD4C-9C40-1D15B2C8DFDC}" dt="2025-03-27T01:47:35.603" v="1879" actId="1076"/>
          <ac:spMkLst>
            <pc:docMk/>
            <pc:sldMk cId="1025729995" sldId="263"/>
            <ac:spMk id="54" creationId="{87895E5D-0680-A221-EA3B-2F43F8C41297}"/>
          </ac:spMkLst>
        </pc:spChg>
        <pc:spChg chg="add mod">
          <ac:chgData name="Jim Zhang" userId="fa6909b4-cf68-47b2-80b2-932828f90439" providerId="ADAL" clId="{E1D89D1C-3CC8-DD4C-9C40-1D15B2C8DFDC}" dt="2025-03-27T01:47:45.106" v="1884" actId="1076"/>
          <ac:spMkLst>
            <pc:docMk/>
            <pc:sldMk cId="1025729995" sldId="263"/>
            <ac:spMk id="55" creationId="{B703E571-52B9-BA9B-EE25-0EF2F031CB7E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2:19:40.306" v="3524" actId="1076"/>
          <ac:spMkLst>
            <pc:docMk/>
            <pc:sldMk cId="1025729995" sldId="263"/>
            <ac:spMk id="58" creationId="{2E60524C-94C3-FD20-13D8-7958CBF8904E}"/>
          </ac:spMkLst>
        </pc:spChg>
        <pc:spChg chg="add mod">
          <ac:chgData name="Jim Zhang" userId="fa6909b4-cf68-47b2-80b2-932828f90439" providerId="ADAL" clId="{E1D89D1C-3CC8-DD4C-9C40-1D15B2C8DFDC}" dt="2025-03-27T01:47:56.175" v="1887" actId="1076"/>
          <ac:spMkLst>
            <pc:docMk/>
            <pc:sldMk cId="1025729995" sldId="263"/>
            <ac:spMk id="59" creationId="{3E3B4DEA-8081-15E8-412F-C2A313CE6882}"/>
          </ac:spMkLst>
        </pc:spChg>
        <pc:spChg chg="mod">
          <ac:chgData name="Jim Zhang" userId="fa6909b4-cf68-47b2-80b2-932828f90439" providerId="ADAL" clId="{E1D89D1C-3CC8-DD4C-9C40-1D15B2C8DFDC}" dt="2025-03-27T02:12:12.407" v="3015" actId="14100"/>
          <ac:spMkLst>
            <pc:docMk/>
            <pc:sldMk cId="1025729995" sldId="263"/>
            <ac:spMk id="63" creationId="{8490B1F3-34CE-DD06-18A5-5BA1C94A763D}"/>
          </ac:spMkLst>
        </pc:spChg>
        <pc:spChg chg="add mod">
          <ac:chgData name="Jim Zhang" userId="fa6909b4-cf68-47b2-80b2-932828f90439" providerId="ADAL" clId="{E1D89D1C-3CC8-DD4C-9C40-1D15B2C8DFDC}" dt="2025-03-27T02:01:23.298" v="2383" actId="1076"/>
          <ac:spMkLst>
            <pc:docMk/>
            <pc:sldMk cId="1025729995" sldId="263"/>
            <ac:spMk id="65" creationId="{43EA41F6-C77F-2655-8376-8C886EC6505D}"/>
          </ac:spMkLst>
        </pc:spChg>
        <pc:spChg chg="add mod">
          <ac:chgData name="Jim Zhang" userId="fa6909b4-cf68-47b2-80b2-932828f90439" providerId="ADAL" clId="{E1D89D1C-3CC8-DD4C-9C40-1D15B2C8DFDC}" dt="2025-03-27T02:15:04.732" v="3079" actId="1076"/>
          <ac:spMkLst>
            <pc:docMk/>
            <pc:sldMk cId="1025729995" sldId="263"/>
            <ac:spMk id="66" creationId="{6A1A957E-1AE2-9F9A-1734-8840D62606A0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E1D89D1C-3CC8-DD4C-9C40-1D15B2C8DFDC}" dt="2025-03-27T02:15:15.474" v="3082" actId="20577"/>
          <ac:spMkLst>
            <pc:docMk/>
            <pc:sldMk cId="1025729995" sldId="263"/>
            <ac:spMk id="71" creationId="{2929D1CA-C42B-B046-660B-878714E959F8}"/>
          </ac:spMkLst>
        </pc:spChg>
        <pc:spChg chg="add mod">
          <ac:chgData name="Jim Zhang" userId="fa6909b4-cf68-47b2-80b2-932828f90439" providerId="ADAL" clId="{E1D89D1C-3CC8-DD4C-9C40-1D15B2C8DFDC}" dt="2025-03-27T02:19:53.161" v="3527" actId="1076"/>
          <ac:spMkLst>
            <pc:docMk/>
            <pc:sldMk cId="1025729995" sldId="263"/>
            <ac:spMk id="72" creationId="{3B1A545D-2619-CB3F-5849-C01EE94B3509}"/>
          </ac:spMkLst>
        </pc:spChg>
        <pc:spChg chg="add mod">
          <ac:chgData name="Jim Zhang" userId="fa6909b4-cf68-47b2-80b2-932828f90439" providerId="ADAL" clId="{E1D89D1C-3CC8-DD4C-9C40-1D15B2C8DFDC}" dt="2025-03-27T02:13:30.157" v="3061"/>
          <ac:spMkLst>
            <pc:docMk/>
            <pc:sldMk cId="1025729995" sldId="263"/>
            <ac:spMk id="73" creationId="{4921BEF5-88E2-56BE-F118-B16F8F3F7B24}"/>
          </ac:spMkLst>
        </pc:spChg>
        <pc:spChg chg="add mod">
          <ac:chgData name="Jim Zhang" userId="fa6909b4-cf68-47b2-80b2-932828f90439" providerId="ADAL" clId="{E1D89D1C-3CC8-DD4C-9C40-1D15B2C8DFDC}" dt="2025-03-27T02:13:32.784" v="3062"/>
          <ac:spMkLst>
            <pc:docMk/>
            <pc:sldMk cId="1025729995" sldId="263"/>
            <ac:spMk id="74" creationId="{FE8381DF-3B36-5506-8445-CDA2A4508DF6}"/>
          </ac:spMkLst>
        </pc:spChg>
        <pc:spChg chg="add mod">
          <ac:chgData name="Jim Zhang" userId="fa6909b4-cf68-47b2-80b2-932828f90439" providerId="ADAL" clId="{E1D89D1C-3CC8-DD4C-9C40-1D15B2C8DFDC}" dt="2025-03-27T02:13:34.006" v="3063"/>
          <ac:spMkLst>
            <pc:docMk/>
            <pc:sldMk cId="1025729995" sldId="263"/>
            <ac:spMk id="75" creationId="{F172F809-2FBA-5032-5420-D85EA344AE80}"/>
          </ac:spMkLst>
        </pc:spChg>
        <pc:spChg chg="add mod">
          <ac:chgData name="Jim Zhang" userId="fa6909b4-cf68-47b2-80b2-932828f90439" providerId="ADAL" clId="{E1D89D1C-3CC8-DD4C-9C40-1D15B2C8DFDC}" dt="2025-03-27T02:16:07.782" v="3083"/>
          <ac:spMkLst>
            <pc:docMk/>
            <pc:sldMk cId="1025729995" sldId="263"/>
            <ac:spMk id="76" creationId="{A1E8E791-7DB4-A467-4005-1BFC7D802916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add mod">
          <ac:chgData name="Jim Zhang" userId="fa6909b4-cf68-47b2-80b2-932828f90439" providerId="ADAL" clId="{E1D89D1C-3CC8-DD4C-9C40-1D15B2C8DFDC}" dt="2025-03-27T02:19:51.518" v="3526" actId="1076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del mod topLvl">
          <ac:chgData name="Jim Zhang" userId="fa6909b4-cf68-47b2-80b2-932828f90439" providerId="ADAL" clId="{E1D89D1C-3CC8-DD4C-9C40-1D15B2C8DFDC}" dt="2025-03-27T01:49:36.116" v="1906" actId="478"/>
          <ac:spMkLst>
            <pc:docMk/>
            <pc:sldMk cId="1025729995" sldId="263"/>
            <ac:spMk id="334" creationId="{374BC74C-8344-C9A4-C2EF-9B59D32D1C26}"/>
          </ac:spMkLst>
        </pc:spChg>
        <pc:spChg chg="del mod topLvl">
          <ac:chgData name="Jim Zhang" userId="fa6909b4-cf68-47b2-80b2-932828f90439" providerId="ADAL" clId="{E1D89D1C-3CC8-DD4C-9C40-1D15B2C8DFDC}" dt="2025-03-27T01:49:33.111" v="1905" actId="478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2:14:33.270" v="3074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del topLvl">
          <ac:chgData name="Jim Zhang" userId="fa6909b4-cf68-47b2-80b2-932828f90439" providerId="ADAL" clId="{E1D89D1C-3CC8-DD4C-9C40-1D15B2C8DFDC}" dt="2025-03-27T01:49:33.111" v="1905" actId="478"/>
          <ac:grpSpMkLst>
            <pc:docMk/>
            <pc:sldMk cId="1025729995" sldId="263"/>
            <ac:grpSpMk id="42" creationId="{2E69F0FE-50F9-A1B8-979C-5F692FE72FEE}"/>
          </ac:grpSpMkLst>
        </pc:grpChg>
        <pc:grpChg chg="add del mod">
          <ac:chgData name="Jim Zhang" userId="fa6909b4-cf68-47b2-80b2-932828f90439" providerId="ADAL" clId="{E1D89D1C-3CC8-DD4C-9C40-1D15B2C8DFDC}" dt="2025-03-27T01:43:41.061" v="1796" actId="478"/>
          <ac:grpSpMkLst>
            <pc:docMk/>
            <pc:sldMk cId="1025729995" sldId="263"/>
            <ac:grpSpMk id="43" creationId="{31FFBF2F-10D2-C5F1-9CBD-647AE5541B7A}"/>
          </ac:grpSpMkLst>
        </pc:grpChg>
        <pc:grpChg chg="add">
          <ac:chgData name="Jim Zhang" userId="fa6909b4-cf68-47b2-80b2-932828f90439" providerId="ADAL" clId="{E1D89D1C-3CC8-DD4C-9C40-1D15B2C8DFDC}" dt="2025-03-27T01:48:21.544" v="1890" actId="164"/>
          <ac:grpSpMkLst>
            <pc:docMk/>
            <pc:sldMk cId="1025729995" sldId="263"/>
            <ac:grpSpMk id="60" creationId="{720E8B12-63D8-0AE6-7E45-ADF451911534}"/>
          </ac:grpSpMkLst>
        </pc:grpChg>
        <pc:grpChg chg="add mod">
          <ac:chgData name="Jim Zhang" userId="fa6909b4-cf68-47b2-80b2-932828f90439" providerId="ADAL" clId="{E1D89D1C-3CC8-DD4C-9C40-1D15B2C8DFDC}" dt="2025-03-27T01:53:34.283" v="2000" actId="1076"/>
          <ac:grpSpMkLst>
            <pc:docMk/>
            <pc:sldMk cId="1025729995" sldId="263"/>
            <ac:grpSpMk id="61" creationId="{C2A1360E-C9D8-3DA8-4730-2656F6F3BCE2}"/>
          </ac:grpSpMkLst>
        </pc:grpChg>
        <pc:grpChg chg="add mod">
          <ac:chgData name="Jim Zhang" userId="fa6909b4-cf68-47b2-80b2-932828f90439" providerId="ADAL" clId="{E1D89D1C-3CC8-DD4C-9C40-1D15B2C8DFDC}" dt="2025-03-27T02:09:07.760" v="2967" actId="1076"/>
          <ac:grpSpMkLst>
            <pc:docMk/>
            <pc:sldMk cId="1025729995" sldId="263"/>
            <ac:grpSpMk id="62" creationId="{2D6DA1B2-E77D-1EB1-84FF-0D8C88A3973C}"/>
          </ac:grpSpMkLst>
        </pc:grpChg>
        <pc:grpChg chg="add mod">
          <ac:chgData name="Jim Zhang" userId="fa6909b4-cf68-47b2-80b2-932828f90439" providerId="ADAL" clId="{E1D89D1C-3CC8-DD4C-9C40-1D15B2C8DFDC}" dt="2025-03-27T02:15:01.287" v="3078" actId="1076"/>
          <ac:grpSpMkLst>
            <pc:docMk/>
            <pc:sldMk cId="1025729995" sldId="263"/>
            <ac:grpSpMk id="69" creationId="{1A05FDB1-1C4B-8BD9-08F5-A52165832761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del mod topLvl">
          <ac:chgData name="Jim Zhang" userId="fa6909b4-cf68-47b2-80b2-932828f90439" providerId="ADAL" clId="{E1D89D1C-3CC8-DD4C-9C40-1D15B2C8DFDC}" dt="2025-03-27T01:43:41.061" v="1796" actId="478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7T01:56:09.037" v="2064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1:55:53.927" v="2062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1:55:06.381" v="2053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1:48:16.516" v="1889" actId="1076"/>
          <ac:picMkLst>
            <pc:docMk/>
            <pc:sldMk cId="1025729995" sldId="263"/>
            <ac:picMk id="44" creationId="{27D2335F-73DE-4192-694B-8608472F2728}"/>
          </ac:picMkLst>
        </pc:picChg>
        <pc:picChg chg="add mod">
          <ac:chgData name="Jim Zhang" userId="fa6909b4-cf68-47b2-80b2-932828f90439" providerId="ADAL" clId="{E1D89D1C-3CC8-DD4C-9C40-1D15B2C8DFDC}" dt="2025-03-27T01:43:45.184" v="1797" actId="1076"/>
          <ac:picMkLst>
            <pc:docMk/>
            <pc:sldMk cId="1025729995" sldId="263"/>
            <ac:picMk id="45" creationId="{6E5E4ECB-A457-02D2-ABA0-F744E8D10AD9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59:35.228" v="2373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E1D89D1C-3CC8-DD4C-9C40-1D15B2C8DFDC}" dt="2025-03-27T02:10:08.743" v="2977" actId="1076"/>
          <ac:picMkLst>
            <pc:docMk/>
            <pc:sldMk cId="1025729995" sldId="263"/>
            <ac:picMk id="91" creationId="{F10952DF-BD32-860E-DE81-CCAE647D2A6B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  <pc:docChgLst>
    <pc:chgData name="Jim Zhang" userId="fa6909b4-cf68-47b2-80b2-932828f90439" providerId="ADAL" clId="{8C6AFF9F-2305-0A45-BD1F-426B6E37D86B}"/>
    <pc:docChg chg="undo redo custSel modSld">
      <pc:chgData name="Jim Zhang" userId="fa6909b4-cf68-47b2-80b2-932828f90439" providerId="ADAL" clId="{8C6AFF9F-2305-0A45-BD1F-426B6E37D86B}" dt="2025-03-27T16:17:38.223" v="1253" actId="14100"/>
      <pc:docMkLst>
        <pc:docMk/>
      </pc:docMkLst>
      <pc:sldChg chg="addSp delSp modSp mod">
        <pc:chgData name="Jim Zhang" userId="fa6909b4-cf68-47b2-80b2-932828f90439" providerId="ADAL" clId="{8C6AFF9F-2305-0A45-BD1F-426B6E37D86B}" dt="2025-03-27T16:17:38.223" v="1253" actId="14100"/>
        <pc:sldMkLst>
          <pc:docMk/>
          <pc:sldMk cId="1025729995" sldId="263"/>
        </pc:sldMkLst>
        <pc:spChg chg="add del mod topLvl">
          <ac:chgData name="Jim Zhang" userId="fa6909b4-cf68-47b2-80b2-932828f90439" providerId="ADAL" clId="{8C6AFF9F-2305-0A45-BD1F-426B6E37D86B}" dt="2025-03-27T14:39:28.271" v="1037" actId="478"/>
          <ac:spMkLst>
            <pc:docMk/>
            <pc:sldMk cId="1025729995" sldId="263"/>
            <ac:spMk id="2" creationId="{CF197EE4-2682-FE84-6B46-27053F19E59D}"/>
          </ac:spMkLst>
        </pc:spChg>
        <pc:spChg chg="add del mod topLvl">
          <ac:chgData name="Jim Zhang" userId="fa6909b4-cf68-47b2-80b2-932828f90439" providerId="ADAL" clId="{8C6AFF9F-2305-0A45-BD1F-426B6E37D86B}" dt="2025-03-27T14:39:30.491" v="1038" actId="478"/>
          <ac:spMkLst>
            <pc:docMk/>
            <pc:sldMk cId="1025729995" sldId="263"/>
            <ac:spMk id="4" creationId="{79A3B726-6064-8446-10B0-D24570EDAC3C}"/>
          </ac:spMkLst>
        </pc:spChg>
        <pc:spChg chg="add del mod">
          <ac:chgData name="Jim Zhang" userId="fa6909b4-cf68-47b2-80b2-932828f90439" providerId="ADAL" clId="{8C6AFF9F-2305-0A45-BD1F-426B6E37D86B}" dt="2025-03-27T13:27:29.512" v="67" actId="20577"/>
          <ac:spMkLst>
            <pc:docMk/>
            <pc:sldMk cId="1025729995" sldId="263"/>
            <ac:spMk id="12" creationId="{F1EB1B2A-A7E8-21BB-6F17-A652D1A1DF77}"/>
          </ac:spMkLst>
        </pc:spChg>
        <pc:spChg chg="mod">
          <ac:chgData name="Jim Zhang" userId="fa6909b4-cf68-47b2-80b2-932828f90439" providerId="ADAL" clId="{8C6AFF9F-2305-0A45-BD1F-426B6E37D86B}" dt="2025-03-27T15:02:51.458" v="1203" actId="1076"/>
          <ac:spMkLst>
            <pc:docMk/>
            <pc:sldMk cId="1025729995" sldId="263"/>
            <ac:spMk id="13" creationId="{52D1967E-DB08-3139-C3D9-B74B38C7BD92}"/>
          </ac:spMkLst>
        </pc:spChg>
        <pc:spChg chg="mod">
          <ac:chgData name="Jim Zhang" userId="fa6909b4-cf68-47b2-80b2-932828f90439" providerId="ADAL" clId="{8C6AFF9F-2305-0A45-BD1F-426B6E37D86B}" dt="2025-03-27T15:02:33.683" v="1201" actId="1076"/>
          <ac:spMkLst>
            <pc:docMk/>
            <pc:sldMk cId="1025729995" sldId="263"/>
            <ac:spMk id="15" creationId="{8D942F20-9221-D988-6925-45FA5F6546C8}"/>
          </ac:spMkLst>
        </pc:spChg>
        <pc:spChg chg="mod">
          <ac:chgData name="Jim Zhang" userId="fa6909b4-cf68-47b2-80b2-932828f90439" providerId="ADAL" clId="{8C6AFF9F-2305-0A45-BD1F-426B6E37D86B}" dt="2025-03-27T16:11:19.280" v="1228" actId="1076"/>
          <ac:spMkLst>
            <pc:docMk/>
            <pc:sldMk cId="1025729995" sldId="263"/>
            <ac:spMk id="16" creationId="{D5A8AD0C-171F-2FD1-CC99-DF0F6FB92BA4}"/>
          </ac:spMkLst>
        </pc:spChg>
        <pc:spChg chg="mod">
          <ac:chgData name="Jim Zhang" userId="fa6909b4-cf68-47b2-80b2-932828f90439" providerId="ADAL" clId="{8C6AFF9F-2305-0A45-BD1F-426B6E37D86B}" dt="2025-03-27T15:02:46.861" v="1202" actId="1076"/>
          <ac:spMkLst>
            <pc:docMk/>
            <pc:sldMk cId="1025729995" sldId="263"/>
            <ac:spMk id="17" creationId="{AAA6FC1F-99F3-2F04-D085-5D86914A5AD1}"/>
          </ac:spMkLst>
        </pc:spChg>
        <pc:spChg chg="mod">
          <ac:chgData name="Jim Zhang" userId="fa6909b4-cf68-47b2-80b2-932828f90439" providerId="ADAL" clId="{8C6AFF9F-2305-0A45-BD1F-426B6E37D86B}" dt="2025-03-27T16:11:01.384" v="1227" actId="1076"/>
          <ac:spMkLst>
            <pc:docMk/>
            <pc:sldMk cId="1025729995" sldId="263"/>
            <ac:spMk id="18" creationId="{9AF480AC-EACE-6C38-35C6-07311511AA82}"/>
          </ac:spMkLst>
        </pc:spChg>
        <pc:spChg chg="mod">
          <ac:chgData name="Jim Zhang" userId="fa6909b4-cf68-47b2-80b2-932828f90439" providerId="ADAL" clId="{8C6AFF9F-2305-0A45-BD1F-426B6E37D86B}" dt="2025-03-27T16:13:34.195" v="1231" actId="1076"/>
          <ac:spMkLst>
            <pc:docMk/>
            <pc:sldMk cId="1025729995" sldId="263"/>
            <ac:spMk id="19" creationId="{0369768F-6AF8-740A-12BF-BF594D48EE3C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8C6AFF9F-2305-0A45-BD1F-426B6E37D86B}" dt="2025-03-27T16:17:38.223" v="1253" actId="14100"/>
          <ac:spMkLst>
            <pc:docMk/>
            <pc:sldMk cId="1025729995" sldId="263"/>
            <ac:spMk id="24" creationId="{FD059439-93D8-B695-895C-B2FE12234E74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5" creationId="{32D5ED77-FAA3-BEBA-0F22-D9E2FF3A1E4B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8C6AFF9F-2305-0A45-BD1F-426B6E37D86B}" dt="2025-03-27T16:14:43.537" v="1236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8C6AFF9F-2305-0A45-BD1F-426B6E37D86B}" dt="2025-03-27T14:56:53.030" v="1179" actId="20577"/>
          <ac:spMkLst>
            <pc:docMk/>
            <pc:sldMk cId="1025729995" sldId="263"/>
            <ac:spMk id="34" creationId="{182C3318-93DE-A5B5-C498-9C5C4D284B08}"/>
          </ac:spMkLst>
        </pc:spChg>
        <pc:spChg chg="mod">
          <ac:chgData name="Jim Zhang" userId="fa6909b4-cf68-47b2-80b2-932828f90439" providerId="ADAL" clId="{8C6AFF9F-2305-0A45-BD1F-426B6E37D86B}" dt="2025-03-27T14:02:55.323" v="531" actId="20577"/>
          <ac:spMkLst>
            <pc:docMk/>
            <pc:sldMk cId="1025729995" sldId="263"/>
            <ac:spMk id="37" creationId="{E0CAD9C9-2A4E-EAAD-0C1F-8C27CEE78A1A}"/>
          </ac:spMkLst>
        </pc:spChg>
        <pc:spChg chg="mod">
          <ac:chgData name="Jim Zhang" userId="fa6909b4-cf68-47b2-80b2-932828f90439" providerId="ADAL" clId="{8C6AFF9F-2305-0A45-BD1F-426B6E37D86B}" dt="2025-03-27T15:01:35.837" v="1199" actId="1076"/>
          <ac:spMkLst>
            <pc:docMk/>
            <pc:sldMk cId="1025729995" sldId="263"/>
            <ac:spMk id="41" creationId="{D32AD5D6-ACDB-DA2F-A7DF-3FA6787957D6}"/>
          </ac:spMkLst>
        </pc:spChg>
        <pc:spChg chg="mod">
          <ac:chgData name="Jim Zhang" userId="fa6909b4-cf68-47b2-80b2-932828f90439" providerId="ADAL" clId="{8C6AFF9F-2305-0A45-BD1F-426B6E37D86B}" dt="2025-03-27T13:32:19.907" v="81" actId="1076"/>
          <ac:spMkLst>
            <pc:docMk/>
            <pc:sldMk cId="1025729995" sldId="263"/>
            <ac:spMk id="46" creationId="{CFDB265A-CA79-06F5-38BD-C2B55F16EE34}"/>
          </ac:spMkLst>
        </pc:spChg>
        <pc:spChg chg="mod">
          <ac:chgData name="Jim Zhang" userId="fa6909b4-cf68-47b2-80b2-932828f90439" providerId="ADAL" clId="{8C6AFF9F-2305-0A45-BD1F-426B6E37D86B}" dt="2025-03-27T16:15:40.688" v="1249" actId="20577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8C6AFF9F-2305-0A45-BD1F-426B6E37D86B}" dt="2025-03-27T13:32:11.769" v="80" actId="1076"/>
          <ac:spMkLst>
            <pc:docMk/>
            <pc:sldMk cId="1025729995" sldId="263"/>
            <ac:spMk id="65" creationId="{43EA41F6-C77F-2655-8376-8C886EC6505D}"/>
          </ac:spMkLst>
        </pc:spChg>
        <pc:spChg chg="mod">
          <ac:chgData name="Jim Zhang" userId="fa6909b4-cf68-47b2-80b2-932828f90439" providerId="ADAL" clId="{8C6AFF9F-2305-0A45-BD1F-426B6E37D86B}" dt="2025-03-27T16:14:27.646" v="1232" actId="1076"/>
          <ac:spMkLst>
            <pc:docMk/>
            <pc:sldMk cId="1025729995" sldId="263"/>
            <ac:spMk id="66" creationId="{6A1A957E-1AE2-9F9A-1734-8840D62606A0}"/>
          </ac:spMkLst>
        </pc:spChg>
        <pc:spChg chg="mod">
          <ac:chgData name="Jim Zhang" userId="fa6909b4-cf68-47b2-80b2-932828f90439" providerId="ADAL" clId="{8C6AFF9F-2305-0A45-BD1F-426B6E37D86B}" dt="2025-03-27T14:28:27.305" v="1004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8C6AFF9F-2305-0A45-BD1F-426B6E37D86B}" dt="2025-03-27T13:44:24.645" v="180" actId="20577"/>
          <ac:spMkLst>
            <pc:docMk/>
            <pc:sldMk cId="1025729995" sldId="263"/>
            <ac:spMk id="71" creationId="{2929D1CA-C42B-B046-660B-878714E959F8}"/>
          </ac:spMkLst>
        </pc:spChg>
        <pc:spChg chg="mod">
          <ac:chgData name="Jim Zhang" userId="fa6909b4-cf68-47b2-80b2-932828f90439" providerId="ADAL" clId="{8C6AFF9F-2305-0A45-BD1F-426B6E37D86B}" dt="2025-03-27T16:17:26.688" v="1251" actId="14100"/>
          <ac:spMkLst>
            <pc:docMk/>
            <pc:sldMk cId="1025729995" sldId="263"/>
            <ac:spMk id="72" creationId="{3B1A545D-2619-CB3F-5849-C01EE94B3509}"/>
          </ac:spMkLst>
        </pc:spChg>
        <pc:spChg chg="mod">
          <ac:chgData name="Jim Zhang" userId="fa6909b4-cf68-47b2-80b2-932828f90439" providerId="ADAL" clId="{8C6AFF9F-2305-0A45-BD1F-426B6E37D86B}" dt="2025-03-27T14:56:57.432" v="1184" actId="20577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8C6AFF9F-2305-0A45-BD1F-426B6E37D86B}" dt="2025-03-27T16:14:53.027" v="1243" actId="20577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8C6AFF9F-2305-0A45-BD1F-426B6E37D86B}" dt="2025-03-27T13:28:39.852" v="7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8C6AFF9F-2305-0A45-BD1F-426B6E37D86B}" dt="2025-03-27T14:22:37.737" v="834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8C6AFF9F-2305-0A45-BD1F-426B6E37D86B}" dt="2025-03-27T13:28:28.612" v="69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8C6AFF9F-2305-0A45-BD1F-426B6E37D86B}" dt="2025-03-27T13:28:46.973" v="73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8C6AFF9F-2305-0A45-BD1F-426B6E37D86B}" dt="2025-03-27T14:38:15.218" v="1025" actId="1076"/>
          <ac:spMkLst>
            <pc:docMk/>
            <pc:sldMk cId="1025729995" sldId="263"/>
            <ac:spMk id="120" creationId="{071B6A1B-1332-E316-FDF8-B53E3D7DF30A}"/>
          </ac:spMkLst>
        </pc:spChg>
        <pc:spChg chg="mod">
          <ac:chgData name="Jim Zhang" userId="fa6909b4-cf68-47b2-80b2-932828f90439" providerId="ADAL" clId="{8C6AFF9F-2305-0A45-BD1F-426B6E37D86B}" dt="2025-03-27T14:38:09.132" v="1022" actId="20577"/>
          <ac:spMkLst>
            <pc:docMk/>
            <pc:sldMk cId="1025729995" sldId="263"/>
            <ac:spMk id="122" creationId="{E8DBBA7E-53D4-7652-08DA-521EBD1AB145}"/>
          </ac:spMkLst>
        </pc:spChg>
        <pc:spChg chg="mod">
          <ac:chgData name="Jim Zhang" userId="fa6909b4-cf68-47b2-80b2-932828f90439" providerId="ADAL" clId="{8C6AFF9F-2305-0A45-BD1F-426B6E37D86B}" dt="2025-03-27T14:38:09.497" v="1023" actId="20577"/>
          <ac:spMkLst>
            <pc:docMk/>
            <pc:sldMk cId="1025729995" sldId="263"/>
            <ac:spMk id="127" creationId="{297A760C-1C38-C2E2-C7E8-D5810FBC2DB5}"/>
          </ac:spMkLst>
        </pc:spChg>
        <pc:spChg chg="mod">
          <ac:chgData name="Jim Zhang" userId="fa6909b4-cf68-47b2-80b2-932828f90439" providerId="ADAL" clId="{8C6AFF9F-2305-0A45-BD1F-426B6E37D86B}" dt="2025-03-27T14:38:02.057" v="1018" actId="1076"/>
          <ac:spMkLst>
            <pc:docMk/>
            <pc:sldMk cId="1025729995" sldId="263"/>
            <ac:spMk id="259" creationId="{1A6B5560-2CB6-B166-CDF7-CC3562193A2D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8C6AFF9F-2305-0A45-BD1F-426B6E37D86B}" dt="2025-03-27T14:41:33.457" v="1051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8C6AFF9F-2305-0A45-BD1F-426B6E37D86B}" dt="2025-03-27T14:42:06.169" v="1058" actId="1076"/>
          <ac:spMkLst>
            <pc:docMk/>
            <pc:sldMk cId="1025729995" sldId="263"/>
            <ac:spMk id="281" creationId="{195C3F99-8E8B-3E99-86FA-C74FE60D681B}"/>
          </ac:spMkLst>
        </pc:spChg>
        <pc:grpChg chg="add del mod">
          <ac:chgData name="Jim Zhang" userId="fa6909b4-cf68-47b2-80b2-932828f90439" providerId="ADAL" clId="{8C6AFF9F-2305-0A45-BD1F-426B6E37D86B}" dt="2025-03-27T14:38:44.033" v="1028" actId="165"/>
          <ac:grpSpMkLst>
            <pc:docMk/>
            <pc:sldMk cId="1025729995" sldId="263"/>
            <ac:grpSpMk id="6" creationId="{041CF58D-AF3C-51AB-C603-CB08B5151530}"/>
          </ac:grpSpMkLst>
        </pc:grpChg>
        <pc:grpChg chg="mod">
          <ac:chgData name="Jim Zhang" userId="fa6909b4-cf68-47b2-80b2-932828f90439" providerId="ADAL" clId="{8C6AFF9F-2305-0A45-BD1F-426B6E37D86B}" dt="2025-03-27T14:56:06.445" v="1152" actId="962"/>
          <ac:grpSpMkLst>
            <pc:docMk/>
            <pc:sldMk cId="1025729995" sldId="263"/>
            <ac:grpSpMk id="8" creationId="{EFF6FD1C-73B8-A9CD-A672-4F5A6FD7530F}"/>
          </ac:grpSpMkLst>
        </pc:grpChg>
        <pc:grpChg chg="mod">
          <ac:chgData name="Jim Zhang" userId="fa6909b4-cf68-47b2-80b2-932828f90439" providerId="ADAL" clId="{8C6AFF9F-2305-0A45-BD1F-426B6E37D86B}" dt="2025-03-27T14:39:35.320" v="1039" actId="1076"/>
          <ac:grpSpMkLst>
            <pc:docMk/>
            <pc:sldMk cId="1025729995" sldId="263"/>
            <ac:grpSpMk id="21" creationId="{AFF1B9E2-FD6D-1EF1-17B9-7AA7A7D1534B}"/>
          </ac:grpSpMkLst>
        </pc:grpChg>
        <pc:grpChg chg="mod topLvl">
          <ac:chgData name="Jim Zhang" userId="fa6909b4-cf68-47b2-80b2-932828f90439" providerId="ADAL" clId="{8C6AFF9F-2305-0A45-BD1F-426B6E37D86B}" dt="2025-03-27T14:39:41.884" v="1041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mod">
          <ac:chgData name="Jim Zhang" userId="fa6909b4-cf68-47b2-80b2-932828f90439" providerId="ADAL" clId="{8C6AFF9F-2305-0A45-BD1F-426B6E37D86B}" dt="2025-03-27T16:14:43.537" v="1236" actId="1076"/>
          <ac:grpSpMkLst>
            <pc:docMk/>
            <pc:sldMk cId="1025729995" sldId="263"/>
            <ac:grpSpMk id="47" creationId="{C288054F-8142-7781-AC25-921E0FAADC81}"/>
          </ac:grpSpMkLst>
        </pc:grpChg>
        <pc:grpChg chg="mod">
          <ac:chgData name="Jim Zhang" userId="fa6909b4-cf68-47b2-80b2-932828f90439" providerId="ADAL" clId="{8C6AFF9F-2305-0A45-BD1F-426B6E37D86B}" dt="2025-03-27T16:14:27.646" v="1232" actId="1076"/>
          <ac:grpSpMkLst>
            <pc:docMk/>
            <pc:sldMk cId="1025729995" sldId="263"/>
            <ac:grpSpMk id="62" creationId="{2D6DA1B2-E77D-1EB1-84FF-0D8C88A3973C}"/>
          </ac:grpSpMkLst>
        </pc:grpChg>
        <pc:grpChg chg="mod topLvl">
          <ac:chgData name="Jim Zhang" userId="fa6909b4-cf68-47b2-80b2-932828f90439" providerId="ADAL" clId="{8C6AFF9F-2305-0A45-BD1F-426B6E37D86B}" dt="2025-03-27T14:38:49.103" v="1030" actId="1076"/>
          <ac:grpSpMkLst>
            <pc:docMk/>
            <pc:sldMk cId="1025729995" sldId="263"/>
            <ac:grpSpMk id="118" creationId="{D6016710-2687-3032-2F6E-600D5FA614E2}"/>
          </ac:grpSpMkLst>
        </pc:grpChg>
        <pc:grpChg chg="mod topLvl">
          <ac:chgData name="Jim Zhang" userId="fa6909b4-cf68-47b2-80b2-932828f90439" providerId="ADAL" clId="{8C6AFF9F-2305-0A45-BD1F-426B6E37D86B}" dt="2025-03-27T14:39:47.256" v="104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add del mod">
          <ac:chgData name="Jim Zhang" userId="fa6909b4-cf68-47b2-80b2-932828f90439" providerId="ADAL" clId="{8C6AFF9F-2305-0A45-BD1F-426B6E37D86B}" dt="2025-03-27T14:41:48.432" v="105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del">
          <ac:chgData name="Jim Zhang" userId="fa6909b4-cf68-47b2-80b2-932828f90439" providerId="ADAL" clId="{8C6AFF9F-2305-0A45-BD1F-426B6E37D86B}" dt="2025-03-27T14:56:07.054" v="1153" actId="478"/>
          <ac:picMkLst>
            <pc:docMk/>
            <pc:sldMk cId="1025729995" sldId="263"/>
            <ac:picMk id="3" creationId="{3EB1416D-6EFB-9FA0-FC1E-D929172E0BD4}"/>
          </ac:picMkLst>
        </pc:picChg>
        <pc:picChg chg="del">
          <ac:chgData name="Jim Zhang" userId="fa6909b4-cf68-47b2-80b2-932828f90439" providerId="ADAL" clId="{8C6AFF9F-2305-0A45-BD1F-426B6E37D86B}" dt="2025-03-27T14:54:12.449" v="1078" actId="478"/>
          <ac:picMkLst>
            <pc:docMk/>
            <pc:sldMk cId="1025729995" sldId="263"/>
            <ac:picMk id="5" creationId="{EE4EF708-3A2F-E877-6139-A9519F7BC5BA}"/>
          </ac:picMkLst>
        </pc:picChg>
        <pc:picChg chg="del">
          <ac:chgData name="Jim Zhang" userId="fa6909b4-cf68-47b2-80b2-932828f90439" providerId="ADAL" clId="{8C6AFF9F-2305-0A45-BD1F-426B6E37D86B}" dt="2025-03-27T14:54:58.629" v="1087" actId="478"/>
          <ac:picMkLst>
            <pc:docMk/>
            <pc:sldMk cId="1025729995" sldId="263"/>
            <ac:picMk id="7" creationId="{B27BD239-1B7F-6FF7-4CC5-D4FDB5634705}"/>
          </ac:picMkLst>
        </pc:picChg>
        <pc:picChg chg="add del mod">
          <ac:chgData name="Jim Zhang" userId="fa6909b4-cf68-47b2-80b2-932828f90439" providerId="ADAL" clId="{8C6AFF9F-2305-0A45-BD1F-426B6E37D86B}" dt="2025-03-27T14:43:06.100" v="1066" actId="478"/>
          <ac:picMkLst>
            <pc:docMk/>
            <pc:sldMk cId="1025729995" sldId="263"/>
            <ac:picMk id="14" creationId="{C7B40CA2-6882-879E-032C-263C0AC92825}"/>
          </ac:picMkLst>
        </pc:picChg>
        <pc:picChg chg="add del mod">
          <ac:chgData name="Jim Zhang" userId="fa6909b4-cf68-47b2-80b2-932828f90439" providerId="ADAL" clId="{8C6AFF9F-2305-0A45-BD1F-426B6E37D86B}" dt="2025-03-27T14:51:16.706" v="1073" actId="478"/>
          <ac:picMkLst>
            <pc:docMk/>
            <pc:sldMk cId="1025729995" sldId="263"/>
            <ac:picMk id="22" creationId="{847AEC8A-9820-291F-8ADB-631B539B3C8D}"/>
          </ac:picMkLst>
        </pc:picChg>
        <pc:picChg chg="add mod">
          <ac:chgData name="Jim Zhang" userId="fa6909b4-cf68-47b2-80b2-932828f90439" providerId="ADAL" clId="{8C6AFF9F-2305-0A45-BD1F-426B6E37D86B}" dt="2025-03-27T15:02:29.832" v="1200" actId="1076"/>
          <ac:picMkLst>
            <pc:docMk/>
            <pc:sldMk cId="1025729995" sldId="263"/>
            <ac:picMk id="35" creationId="{43597393-8C0C-74D8-E170-4D14508785DC}"/>
          </ac:picMkLst>
        </pc:picChg>
        <pc:picChg chg="mod">
          <ac:chgData name="Jim Zhang" userId="fa6909b4-cf68-47b2-80b2-932828f90439" providerId="ADAL" clId="{8C6AFF9F-2305-0A45-BD1F-426B6E37D86B}" dt="2025-03-27T15:00:08.983" v="1197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8C6AFF9F-2305-0A45-BD1F-426B6E37D86B}" dt="2025-03-27T15:04:06.714" v="1211" actId="1076"/>
          <ac:picMkLst>
            <pc:docMk/>
            <pc:sldMk cId="1025729995" sldId="263"/>
            <ac:picMk id="40" creationId="{8B627EEC-F4C5-AD56-C65C-74365ABFFF50}"/>
          </ac:picMkLst>
        </pc:picChg>
        <pc:picChg chg="add mod">
          <ac:chgData name="Jim Zhang" userId="fa6909b4-cf68-47b2-80b2-932828f90439" providerId="ADAL" clId="{8C6AFF9F-2305-0A45-BD1F-426B6E37D86B}" dt="2025-03-27T15:05:53.070" v="1216" actId="1076"/>
          <ac:picMkLst>
            <pc:docMk/>
            <pc:sldMk cId="1025729995" sldId="263"/>
            <ac:picMk id="43" creationId="{84F42E68-3B3F-0068-9935-C40D0F7CDA9F}"/>
          </ac:picMkLst>
        </pc:picChg>
        <pc:picChg chg="mod">
          <ac:chgData name="Jim Zhang" userId="fa6909b4-cf68-47b2-80b2-932828f90439" providerId="ADAL" clId="{8C6AFF9F-2305-0A45-BD1F-426B6E37D86B}" dt="2025-03-27T16:11:44.010" v="1229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8C6AFF9F-2305-0A45-BD1F-426B6E37D86B}" dt="2025-03-27T02:21:47.030" v="0" actId="14100"/>
          <ac:picMkLst>
            <pc:docMk/>
            <pc:sldMk cId="1025729995" sldId="263"/>
            <ac:picMk id="90" creationId="{50ABCA62-5E10-B4FC-9C11-76A01D6743E5}"/>
          </ac:picMkLst>
        </pc:picChg>
      </pc:sldChg>
    </pc:docChg>
  </pc:docChgLst>
  <pc:docChgLst>
    <pc:chgData name="Jim Zhang" userId="fa6909b4-cf68-47b2-80b2-932828f90439" providerId="ADAL" clId="{EBF2831B-50E3-1846-A4BC-798527B37938}"/>
    <pc:docChg chg="modSld">
      <pc:chgData name="Jim Zhang" userId="fa6909b4-cf68-47b2-80b2-932828f90439" providerId="ADAL" clId="{EBF2831B-50E3-1846-A4BC-798527B37938}" dt="2025-03-27T17:46:08.106" v="35" actId="20577"/>
      <pc:docMkLst>
        <pc:docMk/>
      </pc:docMkLst>
      <pc:sldChg chg="modSp mod">
        <pc:chgData name="Jim Zhang" userId="fa6909b4-cf68-47b2-80b2-932828f90439" providerId="ADAL" clId="{EBF2831B-50E3-1846-A4BC-798527B37938}" dt="2025-03-27T17:46:08.106" v="35" actId="20577"/>
        <pc:sldMkLst>
          <pc:docMk/>
          <pc:sldMk cId="1025729995" sldId="263"/>
        </pc:sldMkLst>
        <pc:spChg chg="mod">
          <ac:chgData name="Jim Zhang" userId="fa6909b4-cf68-47b2-80b2-932828f90439" providerId="ADAL" clId="{EBF2831B-50E3-1846-A4BC-798527B37938}" dt="2025-03-27T17:46:08.106" v="35" actId="20577"/>
          <ac:spMkLst>
            <pc:docMk/>
            <pc:sldMk cId="1025729995" sldId="263"/>
            <ac:spMk id="34" creationId="{182C3318-93DE-A5B5-C498-9C5C4D284B08}"/>
          </ac:spMkLst>
        </pc:spChg>
        <pc:spChg chg="mod">
          <ac:chgData name="Jim Zhang" userId="fa6909b4-cf68-47b2-80b2-932828f90439" providerId="ADAL" clId="{EBF2831B-50E3-1846-A4BC-798527B37938}" dt="2025-03-27T17:45:02.983" v="1" actId="20577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EBF2831B-50E3-1846-A4BC-798527B37938}" dt="2025-03-27T17:45:10.249" v="2" actId="20577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BF2831B-50E3-1846-A4BC-798527B37938}" dt="2025-03-27T17:45:20.532" v="13" actId="20577"/>
          <ac:spMkLst>
            <pc:docMk/>
            <pc:sldMk cId="1025729995" sldId="263"/>
            <ac:spMk id="281" creationId="{195C3F99-8E8B-3E99-86FA-C74FE60D68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30827150" y="25459280"/>
            <a:ext cx="7094815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587527" y="5796183"/>
            <a:ext cx="1749259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30758987" y="6688802"/>
            <a:ext cx="7094815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ACC uniquely sensitive to flexibility demands,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show sensitivity to both stability and flexibility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results confirm overlapping neural substrates for stability and flexibility but show independent regulation of these processes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Absence of cross-domain effects suggests independence in how stability and flexibility are regulated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neurally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mirroring behavior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Our findings suggest cognitive stability and flexibility rely on partially dissociable neural pathways, with ACC specifically supporting flexibility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seem to support both control processes.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This functional specialization could help explain how the brain manages concurrent demands on task focus and task switching.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87527" y="10823755"/>
            <a:ext cx="17486585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Neuroimaging Results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30746013" y="26355137"/>
            <a:ext cx="74162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Egner 2023,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32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Wu et al. 2020,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Thanks to all members of the Egner lab for their guidance and support on this project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R01 MH133550</a:t>
            </a: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512" y="915707"/>
            <a:ext cx="3082515" cy="155547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30" y="1034289"/>
            <a:ext cx="3337781" cy="14368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30829296" y="5794534"/>
            <a:ext cx="709481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Discussion/Conclusion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09947" y="16826611"/>
            <a:ext cx="11677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 Stimuli (1.5s) preceded by jittered ITIs (1-3s) and followed by feedback (1s).</a:t>
            </a:r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504154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5689666" y="24010071"/>
            <a:ext cx="61508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Proportion x trial type interactions to reveal how these processes are regulated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blocks per functional run, 4 runs total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5866" y="24063054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1973656" y="20271702"/>
            <a:ext cx="5437300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1" y="29568708"/>
            <a:ext cx="2077602" cy="2077602"/>
          </a:xfrm>
          <a:prstGeom prst="rect">
            <a:avLst/>
          </a:prstGeom>
        </p:spPr>
      </p:pic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7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60563" y="26788496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750006" y="10370592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34890" y="10378146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4175" y="28397476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13497326" y="11909346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197140" y="29393225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DB265A-CA79-06F5-38BD-C2B55F16EE34}"/>
              </a:ext>
            </a:extLst>
          </p:cNvPr>
          <p:cNvSpPr txBox="1"/>
          <p:nvPr/>
        </p:nvSpPr>
        <p:spPr>
          <a:xfrm>
            <a:off x="12797364" y="10157674"/>
            <a:ext cx="614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Switch Prop. 	           Inc. Prop.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DA1B2-E77D-1EB1-84FF-0D8C88A3973C}"/>
              </a:ext>
            </a:extLst>
          </p:cNvPr>
          <p:cNvGrpSpPr/>
          <p:nvPr/>
        </p:nvGrpSpPr>
        <p:grpSpPr>
          <a:xfrm>
            <a:off x="12587932" y="6806557"/>
            <a:ext cx="6229396" cy="3505672"/>
            <a:chOff x="12374312" y="6883032"/>
            <a:chExt cx="6229396" cy="3505672"/>
          </a:xfrm>
        </p:grpSpPr>
        <p:pic>
          <p:nvPicPr>
            <p:cNvPr id="45" name="Picture 44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6E5E4ECB-A457-02D2-ABA0-F744E8D1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53810"/>
            <a:stretch/>
          </p:blipFill>
          <p:spPr>
            <a:xfrm>
              <a:off x="12374312" y="6883032"/>
              <a:ext cx="6229396" cy="34814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8C2535-0985-4B55-97FD-72E8222FF3A1}"/>
                </a:ext>
              </a:extLst>
            </p:cNvPr>
            <p:cNvSpPr txBox="1"/>
            <p:nvPr/>
          </p:nvSpPr>
          <p:spPr>
            <a:xfrm>
              <a:off x="13465613" y="10005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DACD2B-C9D8-299E-0321-A44FB0C9D3D5}"/>
                </a:ext>
              </a:extLst>
            </p:cNvPr>
            <p:cNvSpPr txBox="1"/>
            <p:nvPr/>
          </p:nvSpPr>
          <p:spPr>
            <a:xfrm>
              <a:off x="14577855" y="10012188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D37D75-BA0B-7EA3-4E98-C9DF5333415B}"/>
                </a:ext>
              </a:extLst>
            </p:cNvPr>
            <p:cNvSpPr txBox="1"/>
            <p:nvPr/>
          </p:nvSpPr>
          <p:spPr>
            <a:xfrm>
              <a:off x="16499610" y="1000536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F426-9F12-C91A-5816-61ED77E42DFD}"/>
                </a:ext>
              </a:extLst>
            </p:cNvPr>
            <p:cNvSpPr txBox="1"/>
            <p:nvPr/>
          </p:nvSpPr>
          <p:spPr>
            <a:xfrm>
              <a:off x="17465768" y="1001937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05FDB1-1C4B-8BD9-08F5-A52165832761}"/>
              </a:ext>
            </a:extLst>
          </p:cNvPr>
          <p:cNvGrpSpPr/>
          <p:nvPr/>
        </p:nvGrpSpPr>
        <p:grpSpPr>
          <a:xfrm>
            <a:off x="21624848" y="6644283"/>
            <a:ext cx="6606667" cy="4023215"/>
            <a:chOff x="24712626" y="6739404"/>
            <a:chExt cx="6606667" cy="402321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A1360E-C9D8-3DA8-4730-2656F6F3BCE2}"/>
                </a:ext>
              </a:extLst>
            </p:cNvPr>
            <p:cNvGrpSpPr/>
            <p:nvPr/>
          </p:nvGrpSpPr>
          <p:grpSpPr>
            <a:xfrm>
              <a:off x="24712626" y="6739404"/>
              <a:ext cx="6212816" cy="3705572"/>
              <a:chOff x="19707817" y="6717296"/>
              <a:chExt cx="6212816" cy="370557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20E8B12-63D8-0AE6-7E45-ADF451911534}"/>
                  </a:ext>
                </a:extLst>
              </p:cNvPr>
              <p:cNvGrpSpPr/>
              <p:nvPr/>
            </p:nvGrpSpPr>
            <p:grpSpPr>
              <a:xfrm>
                <a:off x="19707817" y="6717296"/>
                <a:ext cx="6212816" cy="3705572"/>
                <a:chOff x="19707817" y="6717296"/>
                <a:chExt cx="6212816" cy="3705572"/>
              </a:xfrm>
            </p:grpSpPr>
            <p:pic>
              <p:nvPicPr>
                <p:cNvPr id="44" name="Picture 43" descr="A group of graph of different sizes&#10;&#10;AI-generated content may be incorrect.">
                  <a:extLst>
                    <a:ext uri="{FF2B5EF4-FFF2-40B4-BE49-F238E27FC236}">
                      <a16:creationId xmlns:a16="http://schemas.microsoft.com/office/drawing/2014/main" id="{27D2335F-73DE-4192-694B-8608472F2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t="47886" b="4849"/>
                <a:stretch/>
              </p:blipFill>
              <p:spPr>
                <a:xfrm>
                  <a:off x="19707817" y="6717296"/>
                  <a:ext cx="6212816" cy="3562537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8478908-6FBB-0272-708A-A59AF3444CE3}"/>
                    </a:ext>
                  </a:extLst>
                </p:cNvPr>
                <p:cNvSpPr/>
                <p:nvPr/>
              </p:nvSpPr>
              <p:spPr>
                <a:xfrm>
                  <a:off x="20595682" y="10053536"/>
                  <a:ext cx="48242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D5CAF-9DD3-DFA6-A429-F0B4BB1B80A3}"/>
                  </a:ext>
                </a:extLst>
              </p:cNvPr>
              <p:cNvSpPr txBox="1"/>
              <p:nvPr/>
            </p:nvSpPr>
            <p:spPr>
              <a:xfrm>
                <a:off x="21847298" y="10005362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895E5D-0680-A221-EA3B-2F43F8C41297}"/>
                  </a:ext>
                </a:extLst>
              </p:cNvPr>
              <p:cNvSpPr txBox="1"/>
              <p:nvPr/>
            </p:nvSpPr>
            <p:spPr>
              <a:xfrm>
                <a:off x="24727310" y="10012188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3E571-52B9-BA9B-EE25-0EF2F031CB7E}"/>
                  </a:ext>
                </a:extLst>
              </p:cNvPr>
              <p:cNvSpPr txBox="1"/>
              <p:nvPr/>
            </p:nvSpPr>
            <p:spPr>
              <a:xfrm>
                <a:off x="20888951" y="9999505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3B4DEA-8081-15E8-412F-C2A313CE6882}"/>
                  </a:ext>
                </a:extLst>
              </p:cNvPr>
              <p:cNvSpPr txBox="1"/>
              <p:nvPr/>
            </p:nvSpPr>
            <p:spPr>
              <a:xfrm>
                <a:off x="23786635" y="10026927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A41F6-C77F-2655-8376-8C886EC6505D}"/>
                </a:ext>
              </a:extLst>
            </p:cNvPr>
            <p:cNvSpPr txBox="1"/>
            <p:nvPr/>
          </p:nvSpPr>
          <p:spPr>
            <a:xfrm>
              <a:off x="25178811" y="10239399"/>
              <a:ext cx="6140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     Switch Prop. 	            Inc. Prop.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A1A957E-1AE2-9F9A-1734-8840D62606A0}"/>
              </a:ext>
            </a:extLst>
          </p:cNvPr>
          <p:cNvSpPr txBox="1"/>
          <p:nvPr/>
        </p:nvSpPr>
        <p:spPr>
          <a:xfrm>
            <a:off x="18817328" y="6806891"/>
            <a:ext cx="272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29D1CA-C42B-B046-660B-878714E959F8}"/>
              </a:ext>
            </a:extLst>
          </p:cNvPr>
          <p:cNvSpPr txBox="1"/>
          <p:nvPr/>
        </p:nvSpPr>
        <p:spPr>
          <a:xfrm>
            <a:off x="27848412" y="6798438"/>
            <a:ext cx="2368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1A545D-2619-CB3F-5849-C01EE94B3509}"/>
              </a:ext>
            </a:extLst>
          </p:cNvPr>
          <p:cNvSpPr/>
          <p:nvPr/>
        </p:nvSpPr>
        <p:spPr>
          <a:xfrm>
            <a:off x="30827150" y="18700451"/>
            <a:ext cx="7094815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Future 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BAACAB-97AE-6EA8-DC3A-F25BC6BD7B56}"/>
              </a:ext>
            </a:extLst>
          </p:cNvPr>
          <p:cNvSpPr txBox="1"/>
          <p:nvPr/>
        </p:nvSpPr>
        <p:spPr>
          <a:xfrm>
            <a:off x="30758987" y="19651149"/>
            <a:ext cx="7162979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investigate connectivity patterns between regions and brain-behavior correlations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Representational similarity analysis did not show significant multivariate patterns, potentially need alternative multivariate approaches (e.g., MVPA)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disentangle the concurrent regulation of stability and flexibility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721617" y="18265846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88333" y="15167256"/>
                    <a:ext cx="5585070" cy="646412"/>
                    <a:chOff x="1288333" y="15167256"/>
                    <a:chExt cx="5585070" cy="646412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333" y="15201923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07361" y="20802951"/>
            <a:ext cx="3113243" cy="1860171"/>
            <a:chOff x="349871" y="23478128"/>
            <a:chExt cx="3113243" cy="186017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752661" y="23478128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828974" y="20850223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228104" y="18572679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051899" y="19653676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88054F-8142-7781-AC25-921E0FAADC81}"/>
              </a:ext>
            </a:extLst>
          </p:cNvPr>
          <p:cNvGrpSpPr/>
          <p:nvPr/>
        </p:nvGrpSpPr>
        <p:grpSpPr>
          <a:xfrm>
            <a:off x="13605654" y="11825295"/>
            <a:ext cx="15441922" cy="19937993"/>
            <a:chOff x="13738971" y="11819347"/>
            <a:chExt cx="15441922" cy="199379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F6FD1C-73B8-A9CD-A672-4F5A6FD7530F}"/>
                </a:ext>
              </a:extLst>
            </p:cNvPr>
            <p:cNvGrpSpPr/>
            <p:nvPr/>
          </p:nvGrpSpPr>
          <p:grpSpPr>
            <a:xfrm>
              <a:off x="14408212" y="11819347"/>
              <a:ext cx="14519366" cy="10993350"/>
              <a:chOff x="23772761" y="6961367"/>
              <a:chExt cx="14519366" cy="10993350"/>
            </a:xfrm>
          </p:grpSpPr>
          <p:pic>
            <p:nvPicPr>
              <p:cNvPr id="64" name="Picture 63" descr="A brain with different colored spots&#10;&#10;AI-generated content may be incorrect.">
                <a:extLst>
                  <a:ext uri="{FF2B5EF4-FFF2-40B4-BE49-F238E27FC236}">
                    <a16:creationId xmlns:a16="http://schemas.microsoft.com/office/drawing/2014/main" id="{A2A7DBD4-222E-7233-A8D6-8F9BE4C7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32495" t="19585" r="30203" b="22621"/>
              <a:stretch/>
            </p:blipFill>
            <p:spPr>
              <a:xfrm>
                <a:off x="23772761" y="9151368"/>
                <a:ext cx="6323890" cy="646764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1967E-DB08-3139-C3D9-B74B38C7BD92}"/>
                  </a:ext>
                </a:extLst>
              </p:cNvPr>
              <p:cNvSpPr txBox="1"/>
              <p:nvPr/>
            </p:nvSpPr>
            <p:spPr>
              <a:xfrm>
                <a:off x="31746870" y="6961367"/>
                <a:ext cx="654525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8001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8001"/>
                    </a:solidFill>
                  </a:rPr>
                  <a:t>dlPFC</a:t>
                </a:r>
                <a:endParaRPr lang="en-US" sz="3200" dirty="0">
                  <a:solidFill>
                    <a:srgbClr val="00800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942F20-9221-D988-6925-45FA5F6546C8}"/>
                  </a:ext>
                </a:extLst>
              </p:cNvPr>
              <p:cNvSpPr txBox="1"/>
              <p:nvPr/>
            </p:nvSpPr>
            <p:spPr>
              <a:xfrm>
                <a:off x="32013813" y="17353786"/>
                <a:ext cx="6278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Regulation of flexibility in ACC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A6FC1F-99F3-2F04-D085-5D86914A5AD1}"/>
                  </a:ext>
                </a:extLst>
              </p:cNvPr>
              <p:cNvSpPr txBox="1"/>
              <p:nvPr/>
            </p:nvSpPr>
            <p:spPr>
              <a:xfrm>
                <a:off x="24100708" y="16877499"/>
                <a:ext cx="59814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00FF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vlPFC</a:t>
                </a:r>
                <a:endParaRPr lang="en-US" sz="3200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35" name="Picture 34" descr="A group of red boxes with black text&#10;&#10;AI-generated content may be incorrect.">
              <a:extLst>
                <a:ext uri="{FF2B5EF4-FFF2-40B4-BE49-F238E27FC236}">
                  <a16:creationId xmlns:a16="http://schemas.microsoft.com/office/drawing/2014/main" id="{43597393-8C0C-74D8-E170-4D1450878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98425" y="22716231"/>
              <a:ext cx="7282468" cy="9015984"/>
            </a:xfrm>
            <a:prstGeom prst="rect">
              <a:avLst/>
            </a:prstGeom>
          </p:spPr>
        </p:pic>
        <p:pic>
          <p:nvPicPr>
            <p:cNvPr id="40" name="Picture 39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8B627EEC-F4C5-AD56-C65C-74365ABF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38971" y="22741356"/>
              <a:ext cx="7282468" cy="9015984"/>
            </a:xfrm>
            <a:prstGeom prst="rect">
              <a:avLst/>
            </a:prstGeom>
          </p:spPr>
        </p:pic>
        <p:pic>
          <p:nvPicPr>
            <p:cNvPr id="43" name="Picture 4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84F42E68-3B3F-0068-9935-C40D0F7C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891865" y="12805386"/>
              <a:ext cx="7282468" cy="901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19434</TotalTime>
  <Words>647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2025-03-27T17:46:13Z</dcterms:modified>
</cp:coreProperties>
</file>